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9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63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1672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5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3185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26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5795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6949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836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108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129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5148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1446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6465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756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5307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693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8D6C-E4DF-4E62-BAAD-2106A69CD3A3}" type="datetimeFigureOut">
              <a:rPr lang="fa-IR" smtClean="0"/>
              <a:t>24/11/1443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405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124" y="326573"/>
            <a:ext cx="8596668" cy="56494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Lecturer</a:t>
            </a:r>
            <a:r>
              <a:rPr lang="en-US" i="1" dirty="0" smtClean="0"/>
              <a:t>: </a:t>
            </a:r>
            <a:r>
              <a:rPr lang="en-US" i="1" dirty="0" err="1"/>
              <a:t>Alireza</a:t>
            </a:r>
            <a:r>
              <a:rPr lang="en-US" i="1" dirty="0"/>
              <a:t> </a:t>
            </a:r>
            <a:r>
              <a:rPr lang="en-US" i="1" dirty="0" err="1"/>
              <a:t>Alivand</a:t>
            </a:r>
            <a:r>
              <a:rPr lang="en-US" i="1" dirty="0"/>
              <a:t/>
            </a:r>
            <a:br>
              <a:rPr lang="en-US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Faculty of Electrical and Computer Engineering, Urmia University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Electronic orientation internship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Article </a:t>
            </a:r>
            <a:r>
              <a:rPr lang="en-US" i="1" dirty="0" smtClean="0"/>
              <a:t>3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541415" cy="1363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4" y="0"/>
            <a:ext cx="1611086" cy="13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7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" y="0"/>
            <a:ext cx="12175042" cy="6833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" y="33868"/>
            <a:ext cx="12175042" cy="6814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77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61741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" y="33868"/>
            <a:ext cx="12154471" cy="68146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46" y="1145094"/>
            <a:ext cx="2773920" cy="1920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24" y="3629926"/>
            <a:ext cx="3394305" cy="2666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28125"/>
            <a:ext cx="6335955" cy="981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7" y="6548831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3" y="580586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" y="43346"/>
            <a:ext cx="12154471" cy="6795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30" y="3558965"/>
            <a:ext cx="3917019" cy="2735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81169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5" y="5751398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6"/>
            <a:ext cx="12192000" cy="67956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05" y="2387214"/>
            <a:ext cx="2308397" cy="564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05" y="3415061"/>
            <a:ext cx="2388598" cy="355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45" y="2669710"/>
            <a:ext cx="3856054" cy="2484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9" y="4233665"/>
            <a:ext cx="2363534" cy="590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" y="5822019"/>
            <a:ext cx="12027013" cy="678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26379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6" y="5822019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03"/>
            <a:ext cx="12192000" cy="6864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" y="38393"/>
            <a:ext cx="12165624" cy="686440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02539" y="1238741"/>
            <a:ext cx="4826661" cy="14832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07189" y="992778"/>
                <a:ext cx="4622011" cy="111748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b="1" dirty="0" smtClean="0"/>
              </a:p>
              <a:p>
                <a:endParaRPr lang="fa-I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9" y="992778"/>
                <a:ext cx="4622011" cy="1117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" y="2161574"/>
            <a:ext cx="10058400" cy="261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" y="5806306"/>
            <a:ext cx="12064887" cy="54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7" y="6470073"/>
            <a:ext cx="3643745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244" y="5754995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" y="10588"/>
            <a:ext cx="12165624" cy="6830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57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" y="10588"/>
            <a:ext cx="12142968" cy="6830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53081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9" y="5754240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" y="10588"/>
            <a:ext cx="12135436" cy="6830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53081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6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92" y="0"/>
            <a:ext cx="1223549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" y="14298"/>
            <a:ext cx="12135436" cy="682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49371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4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8"/>
            <a:ext cx="12191999" cy="682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1" y="6449371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98"/>
            <a:ext cx="12192000" cy="6822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49370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0529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" y="0"/>
            <a:ext cx="12192901" cy="6827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39880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0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" y="3707"/>
            <a:ext cx="12192901" cy="6820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9" y="4159353"/>
            <a:ext cx="4433594" cy="1954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3" y="4812532"/>
            <a:ext cx="5938586" cy="1144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7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21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1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6"/>
            <a:ext cx="12192000" cy="6854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36172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20" y="4199674"/>
            <a:ext cx="3232235" cy="920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946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2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14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520345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9" y="5821504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75" y="0"/>
            <a:ext cx="12192000" cy="706630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1920" y="6244046"/>
            <a:ext cx="1088571" cy="613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Left Arrow 6"/>
          <p:cNvSpPr/>
          <p:nvPr/>
        </p:nvSpPr>
        <p:spPr>
          <a:xfrm>
            <a:off x="10816046" y="6296297"/>
            <a:ext cx="1245325" cy="56170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43" y="6588561"/>
            <a:ext cx="3004457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0" y="5979533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1920" y="6244046"/>
            <a:ext cx="1088571" cy="613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Left Arrow 6"/>
          <p:cNvSpPr/>
          <p:nvPr/>
        </p:nvSpPr>
        <p:spPr>
          <a:xfrm>
            <a:off x="10816046" y="6296297"/>
            <a:ext cx="1245325" cy="56170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04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19" y="0"/>
            <a:ext cx="12214746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9578"/>
            <a:ext cx="12040731" cy="502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95612" y="6584683"/>
            <a:ext cx="182879" cy="18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TextBox 2"/>
          <p:cNvSpPr txBox="1"/>
          <p:nvPr/>
        </p:nvSpPr>
        <p:spPr>
          <a:xfrm>
            <a:off x="11595975" y="6581001"/>
            <a:ext cx="19107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/>
              <a:t>3</a:t>
            </a:r>
            <a:endParaRPr lang="fa-IR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2" y="6482997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38" y="5869577"/>
            <a:ext cx="1182518" cy="10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982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1920" y="6244046"/>
            <a:ext cx="1088571" cy="613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Left Arrow 6"/>
          <p:cNvSpPr/>
          <p:nvPr/>
        </p:nvSpPr>
        <p:spPr>
          <a:xfrm>
            <a:off x="10816046" y="6296297"/>
            <a:ext cx="1245325" cy="56170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2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1"/>
            <a:ext cx="12192000" cy="684706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1920" y="6244046"/>
            <a:ext cx="1088571" cy="613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Left Arrow 6"/>
          <p:cNvSpPr/>
          <p:nvPr/>
        </p:nvSpPr>
        <p:spPr>
          <a:xfrm>
            <a:off x="10816046" y="6296297"/>
            <a:ext cx="1245325" cy="56170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75" y="6470073"/>
            <a:ext cx="3643745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8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1"/>
            <a:ext cx="12192000" cy="67879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1920" y="6244046"/>
            <a:ext cx="1088571" cy="613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Left Arrow 6"/>
          <p:cNvSpPr/>
          <p:nvPr/>
        </p:nvSpPr>
        <p:spPr>
          <a:xfrm>
            <a:off x="10816046" y="6296297"/>
            <a:ext cx="1245325" cy="56170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75" y="6440520"/>
            <a:ext cx="3643745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59936" cy="6826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1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18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" y="17446"/>
            <a:ext cx="12127873" cy="6791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4" y="5721948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17446"/>
            <a:ext cx="12283440" cy="6791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1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796" y="5926689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4" y="58013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12191999" cy="6828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83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32" y="0"/>
            <a:ext cx="1227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72" y="5926689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14"/>
            <a:ext cx="12191999" cy="6814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8"/>
            <a:ext cx="12214746" cy="6789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19" y="4032028"/>
            <a:ext cx="11983634" cy="966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44" y="799525"/>
            <a:ext cx="1859441" cy="678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19" y="5004499"/>
            <a:ext cx="11633127" cy="94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48" y="2593785"/>
            <a:ext cx="3475021" cy="716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48" y="1535740"/>
            <a:ext cx="1919143" cy="96395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695612" y="6584683"/>
            <a:ext cx="182879" cy="18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/>
          <p:cNvSpPr txBox="1"/>
          <p:nvPr/>
        </p:nvSpPr>
        <p:spPr>
          <a:xfrm>
            <a:off x="11595975" y="6581001"/>
            <a:ext cx="19107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5</a:t>
            </a:r>
            <a:endParaRPr lang="fa-IR" sz="1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0" y="5946847"/>
            <a:ext cx="12146743" cy="5075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695612" y="6584683"/>
            <a:ext cx="182879" cy="18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/>
          <p:cNvSpPr txBox="1"/>
          <p:nvPr/>
        </p:nvSpPr>
        <p:spPr>
          <a:xfrm>
            <a:off x="11595975" y="6581001"/>
            <a:ext cx="19107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/>
              <a:t>6</a:t>
            </a:r>
            <a:endParaRPr lang="fa-IR" sz="1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6356"/>
            <a:ext cx="3643745" cy="3879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24" y="575417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5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19"/>
            <a:ext cx="12192000" cy="6823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3595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06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8084" cy="6793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8082" cy="6793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6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610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79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376"/>
            <a:ext cx="12192000" cy="6833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6470073"/>
            <a:ext cx="3643745" cy="38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84" y="5771232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</TotalTime>
  <Words>7</Words>
  <Application>Microsoft Office PowerPoint</Application>
  <PresentationFormat>Widescreen</PresentationFormat>
  <Paragraphs>10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Cambria Math</vt:lpstr>
      <vt:lpstr>Tahoma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Zeinali</dc:creator>
  <cp:lastModifiedBy>kingpc</cp:lastModifiedBy>
  <cp:revision>30</cp:revision>
  <dcterms:created xsi:type="dcterms:W3CDTF">2019-09-02T11:15:12Z</dcterms:created>
  <dcterms:modified xsi:type="dcterms:W3CDTF">2022-06-23T16:19:35Z</dcterms:modified>
</cp:coreProperties>
</file>